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60" r:id="rId4"/>
    <p:sldId id="1142" r:id="rId5"/>
    <p:sldId id="1155" r:id="rId6"/>
    <p:sldId id="1143" r:id="rId7"/>
    <p:sldId id="1156" r:id="rId8"/>
    <p:sldId id="1157" r:id="rId9"/>
    <p:sldId id="1144" r:id="rId10"/>
    <p:sldId id="1158" r:id="rId11"/>
    <p:sldId id="1145" r:id="rId12"/>
    <p:sldId id="1162" r:id="rId13"/>
    <p:sldId id="115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India, curry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咖喱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must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folk tale has it that a queen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curry because she wanted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to eat more vegetables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it was only for rich people, but now, it’s for everyone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30364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7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en-US" sz="24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366132"/>
            <a:ext cx="1867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encourage</a:t>
            </a:r>
            <a:endParaRPr lang="zh-CN" altLang="en-US" dirty="0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34566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考查动词不定式。句意：有一个民间故事说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一位王后创造了咖喱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因为她想鼓励国王多吃蔬菜和咖喱。根据中文提示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want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所以该空用动词不定式。故填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00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Japan’s sushi shows how tradition meets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as a way to store fish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an art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Sushi restaurants are popular, and it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ideas can become worldwide favourites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1609" y="241406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8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en-US" sz="24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5386" y="2425688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modern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34566" y="28529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考查形容词。句意：日本的寿司展示了传统与现代的结合。根据中文提示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Japan’s sushi shows how tradition meets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as a way to store fish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an art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Sushi restaurants are popular, and it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ideas can become worldwide favourites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1609" y="241406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9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en-US" sz="24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5386" y="2425688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However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34566" y="28529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现在它是一门艺术。根据中文提示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however,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逗号隔开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单独使用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单词首字母要大写。故填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01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Japan’s sushi shows how tradition meets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as a way to store fish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an art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Sushi restaurants are popular, and it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ideas can become worldwide favourites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1609" y="2414064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10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en-US" sz="24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2276872"/>
            <a:ext cx="1128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proves</a:t>
            </a:r>
            <a:endParaRPr lang="zh-CN" altLang="en-US" dirty="0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34566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考查动词。句意：寿司店很受欢迎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它证明了简单的想法可以成为全世界的最爱。根据中文提示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主谓一致。故填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通过米娅的调查报告讲述了不同食物的故事。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824" y="845338"/>
            <a:ext cx="10928765" cy="1362423"/>
          </a:xfrm>
          <a:prstGeom prst="rect">
            <a:avLst/>
          </a:prstGeom>
        </p:spPr>
      </p:pic>
      <p:pic>
        <p:nvPicPr>
          <p:cNvPr id="5" name="语篇导航-DA.eps" descr="id:2147487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14299"/>
            <a:ext cx="152019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987305"/>
            <a:ext cx="5736847" cy="284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Mexico’s tacos are very popular around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“taco” means “light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tacos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with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Aztecs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聪明机智的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worldwide enjoy tacos with beef, chicken, or vegetables—a perfect example of how food crosses borders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077072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actually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考查副词。句意：但是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玉米卷实际上起源于阿兹特克人。根据中文提示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Mexico’s tacos are very popular around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“taco” means “light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tacos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with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Aztecs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聪明机智的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worldwide enjoy tacos with beef, chicken, or vegetables—a perfect example of how food crosses borders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40454"/>
            <a:ext cx="16177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clever/wise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考查形容词。句意：墨西哥人喜欢这个聪明机智的主意。根据中文提示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聪明机智的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clever/wise,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clever/wise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73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France’s croissants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牛角面包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from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say they were from Austria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奥地利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17th century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Austrian bakers moved to France,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bring this sweet treat to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 croissant is one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French foods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060" y="2950808"/>
            <a:ext cx="2045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3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400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890440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surprise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考查名词。句意：令我惊讶的是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法国的羊角面包并非产自法国。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one’s 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令某人惊讶的是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France’s croissants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牛角面包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from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say they were from Austria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奥地利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17th century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Austrian bakers moved to France,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bring this sweet treat to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 croissant is one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French foods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060" y="2950808"/>
            <a:ext cx="2045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4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400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2458" y="2934759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decided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考查动词过去式。句意：但当奥地利面包师搬到法国后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他们决定把这种甜点带到法国。根据中文提示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“moved”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所以动词用过去式。故填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23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France’s croissants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牛角面包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from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say they were from Austria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奥地利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17th century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Austrian bakers moved to France,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bring this sweet treat to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 croissant is one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French foods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060" y="2950808"/>
            <a:ext cx="2201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5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sz="2400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890440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symbols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考查名词。句意：现在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羊角面包是法国食物的象征之一。根据中文提示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后接名词复数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326" y="4653136"/>
            <a:ext cx="3705353" cy="31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India, curry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咖喱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must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folk tale has it that a queen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curry because she wanted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to eat more vegetables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it was only for rich people, but now, it’s for everyone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39943"/>
            <a:ext cx="2048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6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en-US" sz="24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444846"/>
            <a:ext cx="115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created</a:t>
            </a:r>
            <a:endParaRPr lang="zh-CN" altLang="en-US" dirty="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34566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考查动词过去式。句意：有一个民间故事说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一位王后创造了咖喱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因为她想鼓励国王多吃蔬菜和咖喱。根据中文提示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是英文单词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“wanted”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所以动词用过去式。故填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1275</Words>
  <Application>Microsoft Office PowerPoint</Application>
  <PresentationFormat>自定义</PresentationFormat>
  <Paragraphs>47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2025-09-17T12:21:44Z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